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2" r:id="rId5"/>
    <p:sldId id="283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71" r:id="rId14"/>
    <p:sldId id="285" r:id="rId15"/>
    <p:sldId id="307" r:id="rId16"/>
    <p:sldId id="286" r:id="rId17"/>
    <p:sldId id="287" r:id="rId18"/>
    <p:sldId id="288" r:id="rId19"/>
    <p:sldId id="290" r:id="rId20"/>
    <p:sldId id="289" r:id="rId21"/>
    <p:sldId id="280" r:id="rId22"/>
    <p:sldId id="300" r:id="rId23"/>
    <p:sldId id="304" r:id="rId24"/>
    <p:sldId id="305" r:id="rId25"/>
    <p:sldId id="306" r:id="rId26"/>
    <p:sldId id="301" r:id="rId27"/>
    <p:sldId id="302" r:id="rId28"/>
    <p:sldId id="30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4AFA2D0-9FBA-410E-A390-FEFB5E814D3E}">
          <p14:sldIdLst>
            <p14:sldId id="256"/>
            <p14:sldId id="257"/>
            <p14:sldId id="258"/>
          </p14:sldIdLst>
        </p14:section>
        <p14:section name="Constant - Random1" id="{F435F2C6-63D9-4276-AFB7-CE7E3C507C53}">
          <p14:sldIdLst/>
        </p14:section>
        <p14:section name="Positive" id="{43C6F4A3-0F3D-465B-A14E-3FA6B80B1CF8}">
          <p14:sldIdLst>
            <p14:sldId id="282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Negative" id="{C45E1445-01C4-4A94-8E17-77D902B9B7F7}">
          <p14:sldIdLst>
            <p14:sldId id="271"/>
            <p14:sldId id="285"/>
            <p14:sldId id="307"/>
            <p14:sldId id="286"/>
            <p14:sldId id="287"/>
            <p14:sldId id="288"/>
            <p14:sldId id="290"/>
            <p14:sldId id="289"/>
            <p14:sldId id="280"/>
          </p14:sldIdLst>
        </p14:section>
        <p14:section name="Occluded .- Visible" id="{042127B2-A2FB-471D-88B7-21838948990F}">
          <p14:sldIdLst/>
        </p14:section>
        <p14:section name="Positive" id="{D93B7D0E-DACB-4CBA-B67A-518F5BA9864F}">
          <p14:sldIdLst>
            <p14:sldId id="300"/>
            <p14:sldId id="304"/>
            <p14:sldId id="305"/>
            <p14:sldId id="306"/>
          </p14:sldIdLst>
        </p14:section>
        <p14:section name="Negative" id="{C387CD0C-4EDF-4026-AE90-DE4187FBA49B}">
          <p14:sldIdLst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C7132-6D35-4AC1-9836-56F22B2450D5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2497A-172B-4AFA-B494-A6FEE6CC77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56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81853-4C0A-B50A-252B-5E16C99B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17623-6218-B153-EC51-9690C2B0F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E130A8-7EEA-648E-2204-A20D8AD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E7197-B897-9B44-8777-CFFEEDDF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99D07C-8DCF-8589-2888-BCA9840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C7A0-CB14-06B1-3ECB-B43ADCA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2BAB9-5E20-FBB3-C975-C3AB76B12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056399-EEF2-3A75-290E-E5AFE9D5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7B214-0BDB-BA38-DE26-6BE4361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1C179-F002-1553-675E-D5A92DB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0B8781-876C-6D82-28FB-E183521A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C389E6-E75F-71DD-EC62-7D7FC40C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1CAA0-2AA0-722C-513D-25A067A7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5DF7EF-B369-E694-E668-5F0282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4F202-BF56-91D5-3B8F-2EC6B905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1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CE16D-9BD4-EA91-FA31-E7AF18DF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F99FF8-7BB2-DC96-E94E-7CB556CCA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5EF8-3E35-4568-E08E-00BA5C02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6D1A9-BC18-CBA0-C423-BAB2F44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650651-0A1C-A239-A488-EBD07D0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6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C525B-92E0-98FB-46AE-7F110D84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737A4-A798-C8EB-C94F-CDDF2C1F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CBE29B-BC40-5188-5702-D06560A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253FDC-65D5-9B0A-E284-450734AB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B9124-B286-CCE2-2D8C-C0DFC398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2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A0567-8929-B4D4-F6B3-511B97EE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DDE1-9B42-3AFC-FB5E-D36347540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3C042B-D3E1-AE27-A931-B9F8B736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91B10B-1EA5-6128-4484-061BCAF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6DC86-E0FC-1F5C-EF59-78EAE92C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CACBE-A060-62B6-0888-3133FDF3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11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79DC7-AD5E-5489-2B9C-454994E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87CADF-D544-6716-3773-1E2FC45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38BEED-721F-2FF5-DF84-8E6E68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3EB8B0-7344-FDF1-B5B8-579D2904E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D8862-7D6F-006E-C54B-F5F2A8D36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04D04F-47B6-ECF6-EAAA-4838333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CD53B-D9C7-06EC-38F7-6D20BA5B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82BBC6-5343-1401-AADE-ADFF31C9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2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AE5DD-ED97-1011-6CC4-04E0ADE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E4D643-A6BD-3794-6D0C-8777003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EF9939-55C5-7DEF-9114-2F82B35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429772-F7D2-1F16-870B-7CFC89D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1EF96-FBFC-8EDC-C299-9E20996E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EE0881-2632-03C5-BD6D-BF5BFD31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BBA4B-0317-0415-F6B2-E532A00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82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455FD-C600-F47E-B1DA-18D2B96F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DB45E-55AF-1F93-3E29-7690977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750C74-0AD9-CEC2-D7E3-40416D02F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03D84-56B8-11D5-5184-AA37079A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DA9363-E2CF-9AFE-3FEB-0C925613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296F1F-3C67-D8F6-8F4F-3DC8EFCE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51193-E64E-1410-38CA-A70E05D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87C6CD-606D-A351-DB6F-7BD1B1378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615DC9-A6A6-94E3-02DB-3F740E3E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502D-B43A-B7A3-2D3E-0C18B41A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FAA25-6403-D2A2-6A1E-C236C39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3FB261-4BC9-AEA0-1D45-7254C6C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3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3BD29B-EFC0-F2B8-571E-B8E1FD4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0FF91-076C-56B4-32A8-628AD19EF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073B-F977-9793-0EB1-88CDB715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C2E-0E9D-43CB-9EC6-435CF5D34690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A8873-3E9A-96FA-1596-234509CE5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56025A-7997-017C-C563-97765BFFA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CD4D-4B91-4BAF-A8F5-4EF0D666CC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6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86D5-C3C4-56E8-1318-A9E5323D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Clusters Random Constant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906339-EE1E-EAAD-C767-172EB611B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ERP Plots of Averaged Electrodes per 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8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72BF9A-C1AC-EFD0-F569-408F4ADA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7F28EF-5A80-7997-B42C-C6F1D87D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EC6C7E-B17B-779A-1102-D42CC692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71E7D2-205D-F222-B4BD-019D5A52D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59A3BE-8001-1B97-6EB7-A6C23D81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 – 6 and 7 </a:t>
            </a:r>
            <a:r>
              <a:rPr lang="de-DE" dirty="0" err="1"/>
              <a:t>together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4CC05B-222B-6D2C-77EA-C0D91DBD1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7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1873B4-8DD8-1600-DC43-1146B659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D470BD-8695-D068-2221-5216969CD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3DC0AF-0BDE-6C96-87EA-C9B8263A7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3E112E-B570-DA83-DD33-7981C948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– random1 in a separate ERP-Plot </a:t>
            </a:r>
            <a:r>
              <a:rPr lang="de-DE" dirty="0" err="1"/>
              <a:t>Topoplot-Combination</a:t>
            </a:r>
            <a:r>
              <a:rPr lang="de-DE" dirty="0"/>
              <a:t>.</a:t>
            </a:r>
          </a:p>
          <a:p>
            <a:r>
              <a:rPr lang="de-DE" dirty="0"/>
              <a:t>Time </a:t>
            </a:r>
            <a:r>
              <a:rPr lang="de-DE" dirty="0" err="1"/>
              <a:t>interval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</a:t>
            </a:r>
          </a:p>
          <a:p>
            <a:r>
              <a:rPr lang="de-DE" dirty="0"/>
              <a:t>All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comprising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Clusters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averaged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plots</a:t>
            </a:r>
            <a:endParaRPr lang="de-DE" dirty="0"/>
          </a:p>
          <a:p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positive and negative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completeness</a:t>
            </a:r>
            <a:r>
              <a:rPr lang="de-DE" dirty="0"/>
              <a:t>, I </a:t>
            </a:r>
            <a:r>
              <a:rPr lang="de-DE" dirty="0" err="1"/>
              <a:t>added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- visible</a:t>
            </a:r>
          </a:p>
        </p:txBody>
      </p:sp>
    </p:spTree>
    <p:extLst>
      <p:ext uri="{BB962C8B-B14F-4D97-AF65-F5344CB8AC3E}">
        <p14:creationId xmlns:p14="http://schemas.microsoft.com/office/powerpoint/2010/main" val="122698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55EA2A-07B5-C068-26D4-60FA4F49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8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5FDF8-35BC-CEE9-F63B-D078DC57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4E6EAB-E67B-A73B-2716-A6EE5685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Time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– visible. </a:t>
            </a:r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peak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clusters</a:t>
            </a:r>
            <a:r>
              <a:rPr lang="de-DE" dirty="0"/>
              <a:t> in </a:t>
            </a:r>
            <a:r>
              <a:rPr lang="de-DE" dirty="0" err="1"/>
              <a:t>constant</a:t>
            </a:r>
            <a:r>
              <a:rPr lang="de-DE" dirty="0"/>
              <a:t> –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in </a:t>
            </a:r>
            <a:r>
              <a:rPr lang="de-DE" dirty="0" err="1"/>
              <a:t>occluded</a:t>
            </a:r>
            <a:r>
              <a:rPr lang="de-DE" dirty="0"/>
              <a:t> </a:t>
            </a:r>
            <a:r>
              <a:rPr lang="de-DE"/>
              <a:t>- visible</a:t>
            </a:r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ERP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</a:p>
          <a:p>
            <a:r>
              <a:rPr lang="de-DE" dirty="0"/>
              <a:t>Same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contrasted</a:t>
            </a:r>
            <a:r>
              <a:rPr lang="de-DE" dirty="0"/>
              <a:t> </a:t>
            </a:r>
            <a:r>
              <a:rPr lang="de-DE" dirty="0" err="1"/>
              <a:t>topoplots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interval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time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84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D938C1-6F5D-5B07-3145-A78BBE33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2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D3DAFF-AB04-6B09-55E5-EAF4CBA1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7FB9E9-7883-2E72-35B9-E427F720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0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4D544E-A947-CC2A-B41D-AA7779C3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18B0D3-139A-514D-0A90-55F0EDC7E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9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Negative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E07B92-9EF5-3707-22F8-8C693AB4B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/>
              <a:t>Topoplots Negative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8CFD9D-A5E5-23ED-3D0E-286808C4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7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B92C5-10D4-645F-A3FD-5B7DB1AB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20" y="0"/>
            <a:ext cx="10515600" cy="1325563"/>
          </a:xfrm>
        </p:spPr>
        <p:txBody>
          <a:bodyPr/>
          <a:lstStyle/>
          <a:p>
            <a:r>
              <a:rPr lang="de-DE" dirty="0" err="1"/>
              <a:t>Scree</a:t>
            </a:r>
            <a:r>
              <a:rPr lang="de-DE" dirty="0"/>
              <a:t> Plots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76F84DE-730A-38CD-7A50-93C45BDA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40" y="1325563"/>
            <a:ext cx="4762500" cy="4762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570D74E-6787-42A7-8342-26B2B7C34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72" y="132556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632775-29D0-2BA3-73A7-848C5EA5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655577-C888-9E97-F70A-09B848F8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30C297B-5E02-63C7-8A39-0D5D64BA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6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3C398D-A6AE-4652-DFEB-85975244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F95F3D-16A6-8939-4977-B91B59E0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04690-9D73-6C07-2531-431FBDCB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1325563"/>
          </a:xfrm>
        </p:spPr>
        <p:txBody>
          <a:bodyPr/>
          <a:lstStyle/>
          <a:p>
            <a:r>
              <a:rPr lang="de-DE" dirty="0" err="1"/>
              <a:t>Topoplots</a:t>
            </a:r>
            <a:r>
              <a:rPr lang="de-DE" dirty="0"/>
              <a:t> Positive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7E7865-248C-2C68-8820-D7F2FBF7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Breitbild</PresentationFormat>
  <Paragraphs>39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Clusters Random Constant</vt:lpstr>
      <vt:lpstr>Description of Presentation</vt:lpstr>
      <vt:lpstr>Scree Plots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 – 6 and 7 together</vt:lpstr>
      <vt:lpstr>Topoplots Negative</vt:lpstr>
      <vt:lpstr>Topoplots Negative</vt:lpstr>
      <vt:lpstr>Topoplots Negative</vt:lpstr>
      <vt:lpstr>Topoplots Negative</vt:lpstr>
      <vt:lpstr>Topoplots Negative</vt:lpstr>
      <vt:lpstr>My Conclusion</vt:lpstr>
      <vt:lpstr>Topoplots Positive</vt:lpstr>
      <vt:lpstr>Topoplots Positive</vt:lpstr>
      <vt:lpstr>Topoplots Positive</vt:lpstr>
      <vt:lpstr>Topoplots Positive</vt:lpstr>
      <vt:lpstr>Topoplots Negative</vt:lpstr>
      <vt:lpstr>Topoplots Negative</vt:lpstr>
      <vt:lpstr>Topoplots Negative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Clusters in the Data</dc:title>
  <dc:creator>Wilken, Saskia</dc:creator>
  <cp:lastModifiedBy>Wilken, Saskia</cp:lastModifiedBy>
  <cp:revision>28</cp:revision>
  <dcterms:created xsi:type="dcterms:W3CDTF">2022-10-28T09:05:08Z</dcterms:created>
  <dcterms:modified xsi:type="dcterms:W3CDTF">2022-11-09T12:37:00Z</dcterms:modified>
</cp:coreProperties>
</file>